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28">
          <p15:clr>
            <a:srgbClr val="A4A3A4"/>
          </p15:clr>
        </p15:guide>
        <p15:guide id="3" orient="horz" pos="3013">
          <p15:clr>
            <a:srgbClr val="A4A3A4"/>
          </p15:clr>
        </p15:guide>
        <p15:guide id="4" pos="2880">
          <p15:clr>
            <a:srgbClr val="A4A3A4"/>
          </p15:clr>
        </p15:guide>
        <p15:guide id="5" pos="5534">
          <p15:clr>
            <a:srgbClr val="A4A3A4"/>
          </p15:clr>
        </p15:guide>
        <p15:guide id="6" pos="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684" y="84"/>
      </p:cViewPr>
      <p:guideLst>
        <p:guide orient="horz" pos="1620"/>
        <p:guide orient="horz" pos="228"/>
        <p:guide orient="horz" pos="3013"/>
        <p:guide pos="2880"/>
        <p:guide pos="5534"/>
        <p:guide pos="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7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1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1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9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0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5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8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5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0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93533-04B2-4110-AB1E-B1454AE4BFA4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55436" y="692085"/>
            <a:ext cx="8413905" cy="2412811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600" y="3435752"/>
            <a:ext cx="8940800" cy="101566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3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演題発表内容に関連し、発表者らに開示すべき</a:t>
            </a:r>
            <a:endParaRPr kumimoji="1" lang="en-US" altLang="ja-JP" sz="3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3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ＣＯＩ関係にある企業などはありません。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943981"/>
            <a:ext cx="914400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 algn="ctr">
              <a:defRPr sz="36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日本肺癌学会</a:t>
            </a:r>
            <a:endParaRPr lang="en-US" altLang="ja-JP" dirty="0"/>
          </a:p>
          <a:p>
            <a:r>
              <a:rPr lang="ja-JP" altLang="en-US" dirty="0"/>
              <a:t>ＣＯ</a:t>
            </a:r>
            <a:r>
              <a:rPr lang="en-US" altLang="ja-JP" dirty="0"/>
              <a:t>I</a:t>
            </a:r>
            <a:r>
              <a:rPr lang="ja-JP" altLang="en-US" dirty="0"/>
              <a:t>開示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160" y="2263972"/>
            <a:ext cx="9143999" cy="30777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ja-JP"/>
            </a:defPPr>
            <a:lvl1pPr algn="ctr">
              <a:defRPr sz="2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発表者名：</a:t>
            </a:r>
            <a:r>
              <a:rPr lang="ja-JP" altLang="en-US"/>
              <a:t>　◎ 〇〇 〇〇、〇〇 〇〇、〇〇 〇〇（◎代表者）</a:t>
            </a:r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C50152-1669-4748-870C-65E18BFD2565}"/>
              </a:ext>
            </a:extLst>
          </p:cNvPr>
          <p:cNvSpPr txBox="1"/>
          <p:nvPr/>
        </p:nvSpPr>
        <p:spPr>
          <a:xfrm>
            <a:off x="461727" y="193163"/>
            <a:ext cx="736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学術講演会口頭発表時、申告すべきＣＯＩ状態がない時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9409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</Words>
  <Application>Microsoft Office PowerPoint</Application>
  <PresentationFormat>画面に合わせる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Yuichi Watanabe</dc:creator>
  <cp:lastModifiedBy>眞由美 伊藤</cp:lastModifiedBy>
  <cp:revision>10</cp:revision>
  <cp:lastPrinted>2019-11-26T01:14:18Z</cp:lastPrinted>
  <dcterms:created xsi:type="dcterms:W3CDTF">2019-03-18T04:11:44Z</dcterms:created>
  <dcterms:modified xsi:type="dcterms:W3CDTF">2020-02-06T05:13:41Z</dcterms:modified>
</cp:coreProperties>
</file>